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Glacial Indifference" panose="020B0604020202020204" charset="0"/>
      <p:regular r:id="rId7"/>
    </p:embeddedFont>
    <p:embeddedFont>
      <p:font typeface="Open Sans" panose="020B0606030504020204" pitchFamily="34" charset="0"/>
      <p:regular r:id="rId8"/>
    </p:embeddedFont>
    <p:embeddedFont>
      <p:font typeface="Open Sans Extra Bold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84" y="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38074" y="5143500"/>
            <a:ext cx="13995175" cy="10633958"/>
            <a:chOff x="0" y="0"/>
            <a:chExt cx="3685972" cy="28007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5972" cy="2800713"/>
            </a:xfrm>
            <a:custGeom>
              <a:avLst/>
              <a:gdLst/>
              <a:ahLst/>
              <a:cxnLst/>
              <a:rect l="l" t="t" r="r" b="b"/>
              <a:pathLst>
                <a:path w="3685972" h="2800713">
                  <a:moveTo>
                    <a:pt x="0" y="0"/>
                  </a:moveTo>
                  <a:lnTo>
                    <a:pt x="3685972" y="0"/>
                  </a:lnTo>
                  <a:lnTo>
                    <a:pt x="3685972" y="2800713"/>
                  </a:lnTo>
                  <a:lnTo>
                    <a:pt x="0" y="2800713"/>
                  </a:lnTo>
                  <a:close/>
                </a:path>
              </a:pathLst>
            </a:custGeom>
            <a:solidFill>
              <a:srgbClr val="EAE6E6">
                <a:alpha val="77647"/>
              </a:srgbClr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3685972" cy="28388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0"/>
            <a:ext cx="18288000" cy="10460479"/>
          </a:xfrm>
          <a:custGeom>
            <a:avLst/>
            <a:gdLst/>
            <a:ahLst/>
            <a:cxnLst/>
            <a:rect l="l" t="t" r="r" b="b"/>
            <a:pathLst>
              <a:path w="18288000" h="10460479">
                <a:moveTo>
                  <a:pt x="0" y="0"/>
                </a:moveTo>
                <a:lnTo>
                  <a:pt x="18288000" y="0"/>
                </a:lnTo>
                <a:lnTo>
                  <a:pt x="18288000" y="10460479"/>
                </a:lnTo>
                <a:lnTo>
                  <a:pt x="0" y="104604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740" r="-3674" b="-25110"/>
            </a:stretch>
          </a:blipFill>
        </p:spPr>
        <p:txBody>
          <a:bodyPr/>
          <a:lstStyle/>
          <a:p>
            <a:endParaRPr lang="es-AR"/>
          </a:p>
        </p:txBody>
      </p:sp>
      <p:sp>
        <p:nvSpPr>
          <p:cNvPr id="6" name="TextBox 6"/>
          <p:cNvSpPr txBox="1"/>
          <p:nvPr/>
        </p:nvSpPr>
        <p:spPr>
          <a:xfrm>
            <a:off x="6848465" y="6562218"/>
            <a:ext cx="8339617" cy="1142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01"/>
              </a:lnSpc>
            </a:pPr>
            <a:r>
              <a:rPr lang="en-US" sz="8601">
                <a:solidFill>
                  <a:srgbClr val="000000"/>
                </a:solidFill>
                <a:latin typeface="Open Sans Extra Bold"/>
              </a:rPr>
              <a:t>Doña Gloria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350230" y="5744541"/>
            <a:ext cx="8192365" cy="655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31"/>
              </a:lnSpc>
            </a:pPr>
            <a:r>
              <a:rPr lang="en-US" sz="3808" spc="586">
                <a:solidFill>
                  <a:srgbClr val="000000"/>
                </a:solidFill>
                <a:latin typeface="Glacial Indifference"/>
              </a:rPr>
              <a:t>Restaurant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200056">
            <a:off x="8628804" y="-4673987"/>
            <a:ext cx="15479182" cy="15479182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-95377" y="-95377"/>
              <a:ext cx="6540754" cy="6540754"/>
            </a:xfrm>
            <a:custGeom>
              <a:avLst/>
              <a:gdLst/>
              <a:ahLst/>
              <a:cxnLst/>
              <a:rect l="l" t="t" r="r" b="b"/>
              <a:pathLst>
                <a:path w="6540754" h="6540754">
                  <a:moveTo>
                    <a:pt x="6540754" y="0"/>
                  </a:moveTo>
                  <a:lnTo>
                    <a:pt x="0" y="6540754"/>
                  </a:lnTo>
                  <a:lnTo>
                    <a:pt x="6540754" y="6540754"/>
                  </a:lnTo>
                  <a:close/>
                </a:path>
              </a:pathLst>
            </a:custGeom>
            <a:blipFill>
              <a:blip r:embed="rId2"/>
              <a:stretch>
                <a:fillRect l="-26742" r="-33257"/>
              </a:stretch>
            </a:blipFill>
          </p:spPr>
          <p:txBody>
            <a:bodyPr/>
            <a:lstStyle/>
            <a:p>
              <a:endParaRPr lang="es-AR"/>
            </a:p>
          </p:txBody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 rot="-742978">
            <a:off x="11023331" y="-2026703"/>
            <a:ext cx="13479951" cy="7582473"/>
            <a:chOff x="0" y="0"/>
            <a:chExt cx="6089457" cy="342532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5E894C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6" name="Freeform 6"/>
            <p:cNvSpPr/>
            <p:nvPr/>
          </p:nvSpPr>
          <p:spPr>
            <a:xfrm rot="10800000" flipV="1"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6089457" y="3425320"/>
                  </a:moveTo>
                  <a:lnTo>
                    <a:pt x="6089457" y="0"/>
                  </a:lnTo>
                  <a:lnTo>
                    <a:pt x="0" y="0"/>
                  </a:lnTo>
                  <a:cubicBezTo>
                    <a:pt x="2029819" y="1141773"/>
                    <a:pt x="4059638" y="2283546"/>
                    <a:pt x="6089457" y="3425320"/>
                  </a:cubicBezTo>
                  <a:close/>
                </a:path>
              </a:pathLst>
            </a:custGeom>
            <a:blipFill>
              <a:blip r:embed="rId3"/>
              <a:stretch>
                <a:fillRect t="-16666" b="-16666"/>
              </a:stretch>
            </a:blipFill>
          </p:spPr>
          <p:txBody>
            <a:bodyPr/>
            <a:lstStyle/>
            <a:p>
              <a:endParaRPr lang="es-AR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2086217" y="2851040"/>
            <a:ext cx="6015066" cy="17889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4"/>
              </a:lnSpc>
            </a:pPr>
            <a:r>
              <a:rPr lang="en-US" sz="7900">
                <a:solidFill>
                  <a:srgbClr val="000000"/>
                </a:solidFill>
                <a:latin typeface="Open Sans Extra Bold"/>
              </a:rPr>
              <a:t>Nuestra Mision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086217" y="5215616"/>
            <a:ext cx="6234020" cy="3778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8"/>
              </a:lnSpc>
            </a:pP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El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restaurante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International Doña Gloria,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ofrece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sus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servicios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de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comidas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para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comensales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o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grupos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de hasta 10 personas. El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restaurante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incluye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salones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privados,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además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de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nuestros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menues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de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varios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pasos,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donde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la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responsabilidad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y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puntualidad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son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nuestra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 carta de </a:t>
            </a:r>
            <a:r>
              <a:rPr lang="en-US" sz="2370" spc="364" dirty="0" err="1">
                <a:solidFill>
                  <a:srgbClr val="000000"/>
                </a:solidFill>
                <a:latin typeface="Glacial Indifference"/>
              </a:rPr>
              <a:t>presentación</a:t>
            </a:r>
            <a:r>
              <a:rPr lang="en-US" sz="2370" spc="364" dirty="0">
                <a:solidFill>
                  <a:srgbClr val="000000"/>
                </a:solidFill>
                <a:latin typeface="Glacial Indifference"/>
              </a:rPr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61145" y="-261145"/>
            <a:ext cx="18687599" cy="5404645"/>
            <a:chOff x="0" y="0"/>
            <a:chExt cx="24916798" cy="720619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22548" b="34070"/>
            <a:stretch>
              <a:fillRect/>
            </a:stretch>
          </p:blipFill>
          <p:spPr>
            <a:xfrm>
              <a:off x="0" y="0"/>
              <a:ext cx="24916798" cy="7206193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12836608" y="5143500"/>
            <a:ext cx="5589846" cy="5437288"/>
            <a:chOff x="0" y="0"/>
            <a:chExt cx="7453129" cy="7249717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/>
            <a:srcRect l="15720" r="15720"/>
            <a:stretch>
              <a:fillRect/>
            </a:stretch>
          </p:blipFill>
          <p:spPr>
            <a:xfrm>
              <a:off x="0" y="0"/>
              <a:ext cx="7453129" cy="7249717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2435696" y="5143500"/>
            <a:ext cx="801823" cy="5665789"/>
            <a:chOff x="0" y="0"/>
            <a:chExt cx="211180" cy="14922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11180" cy="1492224"/>
            </a:xfrm>
            <a:custGeom>
              <a:avLst/>
              <a:gdLst/>
              <a:ahLst/>
              <a:cxnLst/>
              <a:rect l="l" t="t" r="r" b="b"/>
              <a:pathLst>
                <a:path w="211180" h="1492224">
                  <a:moveTo>
                    <a:pt x="0" y="0"/>
                  </a:moveTo>
                  <a:lnTo>
                    <a:pt x="211180" y="0"/>
                  </a:lnTo>
                  <a:lnTo>
                    <a:pt x="211180" y="1492224"/>
                  </a:lnTo>
                  <a:lnTo>
                    <a:pt x="0" y="1492224"/>
                  </a:lnTo>
                  <a:close/>
                </a:path>
              </a:pathLst>
            </a:custGeom>
            <a:solidFill>
              <a:srgbClr val="31211B"/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211180" cy="153032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0" y="5428299"/>
            <a:ext cx="11879263" cy="2420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>
                <a:solidFill>
                  <a:srgbClr val="000000"/>
                </a:solidFill>
                <a:latin typeface="Open Sans"/>
              </a:rPr>
              <a:t>En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nuestra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cocina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predomina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los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sabores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nuestros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, que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incluyen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ingredientes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regionales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y algo de la nostalgia que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traen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los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sabores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 de la </a:t>
            </a:r>
            <a:r>
              <a:rPr lang="en-US" sz="3399" dirty="0" err="1">
                <a:solidFill>
                  <a:srgbClr val="000000"/>
                </a:solidFill>
                <a:latin typeface="Open Sans"/>
              </a:rPr>
              <a:t>infancia</a:t>
            </a:r>
            <a:r>
              <a:rPr lang="en-US" sz="3399" dirty="0">
                <a:solidFill>
                  <a:srgbClr val="000000"/>
                </a:solidFill>
                <a:latin typeface="Open Sans"/>
              </a:rPr>
              <a:t>.</a:t>
            </a:r>
          </a:p>
          <a:p>
            <a:pPr marL="0" lvl="0" indent="0" algn="ctr">
              <a:lnSpc>
                <a:spcPts val="4759"/>
              </a:lnSpc>
              <a:spcBef>
                <a:spcPct val="0"/>
              </a:spcBef>
            </a:pPr>
            <a:endParaRPr lang="en-US" sz="3399" dirty="0">
              <a:solidFill>
                <a:srgbClr val="000000"/>
              </a:solidFill>
              <a:latin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5887466"/>
            <a:ext cx="18288000" cy="4674783"/>
            <a:chOff x="0" y="0"/>
            <a:chExt cx="25210590" cy="623304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2096" b="48123"/>
            <a:stretch>
              <a:fillRect/>
            </a:stretch>
          </p:blipFill>
          <p:spPr>
            <a:xfrm>
              <a:off x="0" y="0"/>
              <a:ext cx="25210590" cy="6233044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573839" y="1399867"/>
            <a:ext cx="16685461" cy="2190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60"/>
              </a:lnSpc>
            </a:pP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Dedicados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a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satisfacer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las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necesidades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que se le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presentan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a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los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clientes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en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cualquier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momento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, se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ofrecen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los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mejores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pasteles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y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postres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con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estilo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y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elegancia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para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todo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tipo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de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ocasión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especial que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celebren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las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familias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en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diferentes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 </a:t>
            </a:r>
            <a:r>
              <a:rPr lang="en-US" sz="3114" spc="479" dirty="0" err="1">
                <a:solidFill>
                  <a:srgbClr val="000000"/>
                </a:solidFill>
                <a:latin typeface="Glacial Indifference"/>
              </a:rPr>
              <a:t>fechas</a:t>
            </a:r>
            <a:r>
              <a:rPr lang="en-US" sz="3114" spc="479" dirty="0">
                <a:solidFill>
                  <a:srgbClr val="000000"/>
                </a:solidFill>
                <a:latin typeface="Glacial Indifference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00" t="-27394" r="-18288" b="-14222"/>
            </a:stretch>
          </a:blipFill>
        </p:spPr>
        <p:txBody>
          <a:bodyPr/>
          <a:lstStyle/>
          <a:p>
            <a:endParaRPr lang="es-AR"/>
          </a:p>
        </p:txBody>
      </p:sp>
      <p:grpSp>
        <p:nvGrpSpPr>
          <p:cNvPr id="3" name="Group 3"/>
          <p:cNvGrpSpPr/>
          <p:nvPr/>
        </p:nvGrpSpPr>
        <p:grpSpPr>
          <a:xfrm>
            <a:off x="-366852" y="1926381"/>
            <a:ext cx="19021704" cy="6434237"/>
            <a:chOff x="0" y="0"/>
            <a:chExt cx="5009831" cy="169461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9831" cy="1694614"/>
            </a:xfrm>
            <a:custGeom>
              <a:avLst/>
              <a:gdLst/>
              <a:ahLst/>
              <a:cxnLst/>
              <a:rect l="l" t="t" r="r" b="b"/>
              <a:pathLst>
                <a:path w="5009831" h="1694614">
                  <a:moveTo>
                    <a:pt x="0" y="0"/>
                  </a:moveTo>
                  <a:lnTo>
                    <a:pt x="5009831" y="0"/>
                  </a:lnTo>
                  <a:lnTo>
                    <a:pt x="5009831" y="1694614"/>
                  </a:lnTo>
                  <a:lnTo>
                    <a:pt x="0" y="1694614"/>
                  </a:lnTo>
                  <a:close/>
                </a:path>
              </a:pathLst>
            </a:custGeom>
            <a:solidFill>
              <a:srgbClr val="31211B">
                <a:alpha val="77647"/>
              </a:srgbClr>
            </a:solidFill>
          </p:spPr>
          <p:txBody>
            <a:bodyPr/>
            <a:lstStyle/>
            <a:p>
              <a:endParaRPr lang="es-AR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5009831" cy="1732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35151" y="3940937"/>
            <a:ext cx="9217699" cy="2633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2"/>
              </a:lnSpc>
            </a:pPr>
            <a:r>
              <a:rPr lang="en-US" sz="10400">
                <a:solidFill>
                  <a:srgbClr val="737373"/>
                </a:solidFill>
                <a:latin typeface="Open Sans Extra Bold"/>
              </a:rPr>
              <a:t>Muchas Gracias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683</TotalTime>
  <Words>118</Words>
  <Application>Microsoft Office PowerPoint</Application>
  <PresentationFormat>Personalizado</PresentationFormat>
  <Paragraphs>7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Open Sans Extra Bold</vt:lpstr>
      <vt:lpstr>Glacial Indifference</vt:lpstr>
      <vt:lpstr>Calibri</vt:lpstr>
      <vt:lpstr>Arial</vt:lpstr>
      <vt:lpstr>Open Sans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Restaurant</dc:title>
  <cp:lastModifiedBy>Milagros Belén Llanos</cp:lastModifiedBy>
  <cp:revision>3</cp:revision>
  <dcterms:created xsi:type="dcterms:W3CDTF">2006-08-16T00:00:00Z</dcterms:created>
  <dcterms:modified xsi:type="dcterms:W3CDTF">2024-06-19T11:11:33Z</dcterms:modified>
  <dc:identifier>DAGIf0iRvBY</dc:identifier>
</cp:coreProperties>
</file>

<file path=docProps/thumbnail.jpeg>
</file>